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5A5B"/>
    <a:srgbClr val="F2A867"/>
    <a:srgbClr val="A59D88"/>
    <a:srgbClr val="666666"/>
    <a:srgbClr val="9FDFDF"/>
    <a:srgbClr val="ACC8DE"/>
    <a:srgbClr val="B8E7E7"/>
    <a:srgbClr val="74BEBE"/>
    <a:srgbClr val="DEEDEC"/>
    <a:srgbClr val="F2E4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>
        <p:scale>
          <a:sx n="50" d="100"/>
          <a:sy n="50" d="100"/>
        </p:scale>
        <p:origin x="-858" y="-6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5788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972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748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249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576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620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3946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899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458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738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387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766A7-9EC1-4E64-943A-1D93F08013B5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512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" name="Rectangle 4"/>
          <p:cNvSpPr/>
          <p:nvPr/>
        </p:nvSpPr>
        <p:spPr>
          <a:xfrm>
            <a:off x="0" y="4438650"/>
            <a:ext cx="12192000" cy="2419350"/>
          </a:xfrm>
          <a:prstGeom prst="rect">
            <a:avLst/>
          </a:prstGeom>
          <a:solidFill>
            <a:srgbClr val="5A5A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6" name="Picture 2" descr="G:\Project work\Infographics Work\Powerpoint\Hospital bg - 1\Hospital bg - 1 machi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450" y="1335055"/>
            <a:ext cx="4591050" cy="3627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G:\Project work\Infographics Work\Powerpoint\Hospital bg - 1\Hospital bg - 2 chai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5973" y="1612298"/>
            <a:ext cx="1859756" cy="198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G:\Project work\Infographics Work\Powerpoint\Hospital bg - 1\Hospital bg - 1 tabl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2725" y="2805953"/>
            <a:ext cx="5629275" cy="2137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G:\Project work\Infographics Work\Powerpoint\Hospital bg - 1\Hospital bg - 1 laptop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5729" y="1677145"/>
            <a:ext cx="2057400" cy="1128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G:\Project work\Infographics Work\Powerpoint\Hospital bg - 1\Hospital bg - 1 lamp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9937" y="1612298"/>
            <a:ext cx="1585914" cy="1188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3904012" y="7444085"/>
            <a:ext cx="41363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Your text here</a:t>
            </a:r>
          </a:p>
        </p:txBody>
      </p:sp>
    </p:spTree>
    <p:extLst>
      <p:ext uri="{BB962C8B-B14F-4D97-AF65-F5344CB8AC3E}">
        <p14:creationId xmlns:p14="http://schemas.microsoft.com/office/powerpoint/2010/main" val="3687061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80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1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519</TotalTime>
  <Words>3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Andreas Lex</dc:creator>
  <cp:lastModifiedBy>SOUMYA LAPPY</cp:lastModifiedBy>
  <cp:revision>95</cp:revision>
  <dcterms:created xsi:type="dcterms:W3CDTF">2015-09-23T02:58:27Z</dcterms:created>
  <dcterms:modified xsi:type="dcterms:W3CDTF">2015-10-16T12:31:32Z</dcterms:modified>
</cp:coreProperties>
</file>